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7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9F2A5FD-209B-4F1F-B3EA-CD50E7190AEE}" type="datetimeFigureOut">
              <a:rPr lang="es-CO" smtClean="0"/>
              <a:t>03/10/2014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FE7FA6F-0F81-4395-B118-B950AD2F3AA5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A5FD-209B-4F1F-B3EA-CD50E7190AEE}" type="datetimeFigureOut">
              <a:rPr lang="es-CO" smtClean="0"/>
              <a:t>03/10/2014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FA6F-0F81-4395-B118-B950AD2F3AA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A5FD-209B-4F1F-B3EA-CD50E7190AEE}" type="datetimeFigureOut">
              <a:rPr lang="es-CO" smtClean="0"/>
              <a:t>03/10/2014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FA6F-0F81-4395-B118-B950AD2F3AA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9F2A5FD-209B-4F1F-B3EA-CD50E7190AEE}" type="datetimeFigureOut">
              <a:rPr lang="es-CO" smtClean="0"/>
              <a:t>03/10/2014</a:t>
            </a:fld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E7FA6F-0F81-4395-B118-B950AD2F3AA5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9F2A5FD-209B-4F1F-B3EA-CD50E7190AEE}" type="datetimeFigureOut">
              <a:rPr lang="es-CO" smtClean="0"/>
              <a:t>03/10/2014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FE7FA6F-0F81-4395-B118-B950AD2F3AA5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A5FD-209B-4F1F-B3EA-CD50E7190AEE}" type="datetimeFigureOut">
              <a:rPr lang="es-CO" smtClean="0"/>
              <a:t>03/10/2014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FA6F-0F81-4395-B118-B950AD2F3AA5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A5FD-209B-4F1F-B3EA-CD50E7190AEE}" type="datetimeFigureOut">
              <a:rPr lang="es-CO" smtClean="0"/>
              <a:t>03/10/2014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FA6F-0F81-4395-B118-B950AD2F3AA5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F2A5FD-209B-4F1F-B3EA-CD50E7190AEE}" type="datetimeFigureOut">
              <a:rPr lang="es-CO" smtClean="0"/>
              <a:t>03/10/2014</a:t>
            </a:fld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E7FA6F-0F81-4395-B118-B950AD2F3AA5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A5FD-209B-4F1F-B3EA-CD50E7190AEE}" type="datetimeFigureOut">
              <a:rPr lang="es-CO" smtClean="0"/>
              <a:t>03/10/2014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FA6F-0F81-4395-B118-B950AD2F3AA5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9F2A5FD-209B-4F1F-B3EA-CD50E7190AEE}" type="datetimeFigureOut">
              <a:rPr lang="es-CO" smtClean="0"/>
              <a:t>03/10/2014</a:t>
            </a:fld>
            <a:endParaRPr lang="es-CO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E7FA6F-0F81-4395-B118-B950AD2F3AA5}" type="slidenum">
              <a:rPr lang="es-CO" smtClean="0"/>
              <a:t>‹Nº›</a:t>
            </a:fld>
            <a:endParaRPr lang="es-CO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F2A5FD-209B-4F1F-B3EA-CD50E7190AEE}" type="datetimeFigureOut">
              <a:rPr lang="es-CO" smtClean="0"/>
              <a:t>03/10/2014</a:t>
            </a:fld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E7FA6F-0F81-4395-B118-B950AD2F3AA5}" type="slidenum">
              <a:rPr lang="es-CO" smtClean="0"/>
              <a:t>‹Nº›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F2A5FD-209B-4F1F-B3EA-CD50E7190AEE}" type="datetimeFigureOut">
              <a:rPr lang="es-CO" smtClean="0"/>
              <a:t>03/10/2014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E7FA6F-0F81-4395-B118-B950AD2F3AA5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5400" dirty="0" smtClean="0">
                <a:latin typeface="Berlin Sans FB Demi" pitchFamily="34" charset="0"/>
              </a:rPr>
              <a:t>Sistema Linfático</a:t>
            </a:r>
            <a:endParaRPr lang="es-CO" sz="5400" dirty="0">
              <a:latin typeface="Berlin Sans FB Dem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CO" dirty="0" smtClean="0"/>
              <a:t>“ Medicamentos Para contrarrestarlo”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2128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400" dirty="0" smtClean="0">
                <a:latin typeface="Berlin Sans FB Demi" pitchFamily="34" charset="0"/>
              </a:rPr>
              <a:t>¿ Que es el sistema linfático?</a:t>
            </a:r>
            <a:endParaRPr lang="es-CO" sz="4400" dirty="0"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10744" cy="4873752"/>
          </a:xfrm>
        </p:spPr>
        <p:txBody>
          <a:bodyPr>
            <a:normAutofit fontScale="70000" lnSpcReduction="20000"/>
          </a:bodyPr>
          <a:lstStyle/>
          <a:p>
            <a:r>
              <a:rPr lang="es-CO" dirty="0"/>
              <a:t>El sistema linfático es una red de tejidos y órganos. Está formado principalmente por vasos linfáticos, ganglios linfáticos y linfa. Los vasos linfáticos, que son distintos a los vasos sanguíneos, transportan un líquido llamado linfa por todo el cuerpo. La linfa contiene glóbulos blancos que lo protegen contra los gérmenes. A lo largo de los vasos, hay ganglios linfáticos. Junto con el bazo, estos ganglios se encuentran donde los glóbulos blancos combaten las infecciones. La médula ósea y el timo producen las células que se encuentran en la linfa. Ellos también son parte del sistema.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3537570" cy="502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74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7467600" cy="4873752"/>
          </a:xfrm>
        </p:spPr>
        <p:txBody>
          <a:bodyPr/>
          <a:lstStyle/>
          <a:p>
            <a:r>
              <a:rPr lang="es-CO" dirty="0"/>
              <a:t>El sistema linfático elimina la infección y mantiene el equilibrio de los líquidos del cuerpo. Si no funciona adecuadamente, el líquido se acumula en los tejidos y causa una hinchazón llamada linfedema. Otros problemas del sistema linfático pueden incluir infecciones, bloqueos y cáncer.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384375" cy="252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3240360" cy="252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67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383952" cy="2535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8" y="404664"/>
            <a:ext cx="322924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89" y="3212976"/>
            <a:ext cx="3533775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0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5400" dirty="0" smtClean="0">
                <a:latin typeface="Berlin Sans FB Demi" pitchFamily="34" charset="0"/>
              </a:rPr>
              <a:t>Tratamientos</a:t>
            </a:r>
            <a:endParaRPr lang="es-CO" sz="5400" dirty="0"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/>
              <a:t>Radioterapia dirigida al área donde se encontró el cáncer.</a:t>
            </a:r>
          </a:p>
          <a:p>
            <a:r>
              <a:rPr lang="es-CO" dirty="0"/>
              <a:t>Quimioterapia con radioterapia.</a:t>
            </a:r>
          </a:p>
          <a:p>
            <a:r>
              <a:rPr lang="es-CO" dirty="0"/>
              <a:t>Radioterapia dirigida al área donde se encuentra el cáncer y a los ganglios linfáticos cercanos.</a:t>
            </a:r>
          </a:p>
          <a:p>
            <a:r>
              <a:rPr lang="es-CO" dirty="0"/>
              <a:t>Terapia con anticuerpos monoclonales, con quimioterapia o sin ella.</a:t>
            </a:r>
          </a:p>
        </p:txBody>
      </p:sp>
    </p:spTree>
    <p:extLst>
      <p:ext uri="{BB962C8B-B14F-4D97-AF65-F5344CB8AC3E}">
        <p14:creationId xmlns:p14="http://schemas.microsoft.com/office/powerpoint/2010/main" val="13767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5400" dirty="0" smtClean="0">
                <a:latin typeface="Berlin Sans FB Demi" pitchFamily="34" charset="0"/>
              </a:rPr>
              <a:t>Rituximab</a:t>
            </a:r>
            <a:endParaRPr lang="es-CO" sz="5400" dirty="0"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/>
              <a:t>El rituximab es un anticuerpo monoclonal quimérico murino y humano, obtenido por ingeniería genética. </a:t>
            </a:r>
            <a:r>
              <a:rPr lang="es-CO" dirty="0" smtClean="0"/>
              <a:t>Este </a:t>
            </a:r>
            <a:r>
              <a:rPr lang="es-CO" dirty="0"/>
              <a:t>anticuerpo se produce a partir de un cultivo en suspensión de células de mamífero (células de ovario de hámster chino) y se purifica mediante cromatografía de afinidad y de intercambio iónico, y procedimientos específicos de inactivación y de eliminación de virus</a:t>
            </a:r>
            <a:r>
              <a:rPr lang="es-CO" dirty="0" smtClean="0"/>
              <a:t>.</a:t>
            </a:r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4725144"/>
            <a:ext cx="4038947" cy="1918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02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6000" dirty="0">
                <a:latin typeface="Berlin Sans FB Demi" pitchFamily="34" charset="0"/>
              </a:rPr>
              <a:t>Trastuzumab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23" y="1509514"/>
            <a:ext cx="3238500" cy="249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10" y="1484114"/>
            <a:ext cx="3240360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24" y="4138770"/>
            <a:ext cx="3743325" cy="2505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83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7" y="1576036"/>
            <a:ext cx="3312368" cy="2121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3411463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3245346" cy="2427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26121" y="332656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 smtClean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ALTEPLASE</a:t>
            </a:r>
            <a:endParaRPr lang="es-CO" sz="4800" dirty="0">
              <a:solidFill>
                <a:schemeClr val="bg1">
                  <a:lumMod val="50000"/>
                </a:schemeClr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17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sz="4400" dirty="0" smtClean="0">
                <a:latin typeface="Berlin Sans FB Demi" pitchFamily="34" charset="0"/>
              </a:rPr>
              <a:t>ETANERCEPT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600" dirty="0" smtClean="0"/>
              <a:t>Medicamento También Utilizado para combatir las enfermedades relacionadas con el sistema linfático. Su Precio en el mercado esta alrededor de $ 200.000 Pesos. 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30304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</TotalTime>
  <Words>303</Words>
  <Application>Microsoft Office PowerPoint</Application>
  <PresentationFormat>Presentación en pantalla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Mirador</vt:lpstr>
      <vt:lpstr>Sistema Linfático</vt:lpstr>
      <vt:lpstr>¿ Que es el sistema linfático?</vt:lpstr>
      <vt:lpstr>Presentación de PowerPoint</vt:lpstr>
      <vt:lpstr>Presentación de PowerPoint</vt:lpstr>
      <vt:lpstr>Tratamientos</vt:lpstr>
      <vt:lpstr>Rituximab</vt:lpstr>
      <vt:lpstr>Trastuzumab</vt:lpstr>
      <vt:lpstr>Presentación de PowerPoint</vt:lpstr>
      <vt:lpstr>ETANERCEPT </vt:lpstr>
    </vt:vector>
  </TitlesOfParts>
  <Company>Reyna &amp; 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Linfático</dc:title>
  <dc:creator>Kelly</dc:creator>
  <cp:lastModifiedBy>Usuario</cp:lastModifiedBy>
  <cp:revision>5</cp:revision>
  <dcterms:created xsi:type="dcterms:W3CDTF">2014-10-03T03:07:05Z</dcterms:created>
  <dcterms:modified xsi:type="dcterms:W3CDTF">2014-10-04T01:11:42Z</dcterms:modified>
</cp:coreProperties>
</file>